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64" r:id="rId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DA1"/>
    <a:srgbClr val="C1BD1D"/>
    <a:srgbClr val="DEDA26"/>
    <a:srgbClr val="EAE775"/>
    <a:srgbClr val="EEE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88" autoAdjust="0"/>
    <p:restoredTop sz="94660"/>
  </p:normalViewPr>
  <p:slideViewPr>
    <p:cSldViewPr>
      <p:cViewPr>
        <p:scale>
          <a:sx n="100" d="100"/>
          <a:sy n="100" d="100"/>
        </p:scale>
        <p:origin x="149" y="-2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2B02B-539C-432C-BBEA-0DBE57C4CEA4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6978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ADE5A-EE40-461E-9719-71645908E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52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955266" y="2195932"/>
            <a:ext cx="1727009" cy="3437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ПРЕСС-ЦЕНТР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73954" y="2200463"/>
            <a:ext cx="1730065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ТРЕНИНГОВЫЙ 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85754"/>
            <a:ext cx="7620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КЛАСТЕРНЫЙ ФОРУМ РЕСПУБЛИКИ ТАТАРСТАН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«ЦИФРОВОЕ ПРОИЗВОДСТВО И БУДУЩЕЕ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8635" y="1320375"/>
            <a:ext cx="7282056" cy="576064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ФОРУМА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ПЛЕНАРНАЯ СЕССИЯ: «ИНДУСТРИЯ 4.0 – НОВЫЕ ВЫЗОВЫ И НОВЫЕ ВОЗМОЖНОСТИ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3049" y="3847260"/>
            <a:ext cx="7229957" cy="24249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КОФЕ-БРЕЙК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62808" y="4545235"/>
            <a:ext cx="2394982" cy="82164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ПОСТАВЩИКА: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«ЭНЕРГИЯ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02239" y="6032920"/>
            <a:ext cx="7211734" cy="4453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 НА УЖИН И ПРИВЕТСТВЕННЫЙ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ФУРШЕТ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57061" y="509762"/>
            <a:ext cx="7273630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ИТ-ПАРК ЧЕЛНЫ: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7816" y="4549042"/>
            <a:ext cx="2372156" cy="8178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ПОДДЕРЖКА 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НАЛОГОВЫЕ ПРЕФЕРЕНЦИИ ДЛЯ ПРОЕКТОВ И 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МАШИНОСТРОЕНИЯ</a:t>
            </a:r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57061" y="2196513"/>
            <a:ext cx="1815037" cy="343204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084970" y="4538061"/>
            <a:ext cx="2334902" cy="828817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АДДИТИВНЫЕ 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ТЕХНОЛОГИИ: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071245" y="2588401"/>
            <a:ext cx="1800854" cy="1182259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</a:t>
            </a: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РОБОТИЗАЦИЯ 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ПРОМЫШЛЕННОСТИ: 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ЕВРОПЫ И РОССИИ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427" y="509762"/>
            <a:ext cx="917059" cy="36000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81427" y="1305190"/>
            <a:ext cx="917060" cy="57610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0-1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0460" y="3847260"/>
            <a:ext cx="884363" cy="22575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.45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4983" y="2602625"/>
            <a:ext cx="913964" cy="1078723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3617" y="4526643"/>
            <a:ext cx="903409" cy="840235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14.45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16.30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3297" y="6046234"/>
            <a:ext cx="922662" cy="43204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18.20-22.00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786364" y="2602625"/>
            <a:ext cx="1717656" cy="11680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ИНТЕРНЕТ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ВЕЩЕЙ И БЛОКЧЕЙН ИЗМЕНЯТ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68344" y="85754"/>
            <a:ext cx="124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НОЯБРЯ</a:t>
            </a:r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1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46736" y="1925864"/>
            <a:ext cx="7283956" cy="215232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86503" y="1919757"/>
            <a:ext cx="900523" cy="22697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510796" y="487839"/>
            <a:ext cx="360040" cy="5990443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 –ЭКСПОЗИЦИЯ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ЭКСПОЗИЦИЯ– ЭКСПОЗИЦИЯ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46508" y="2596572"/>
            <a:ext cx="1730065" cy="11804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</a:t>
            </a:r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СТОЛ: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ИНДУСТРИАЛЬНЫХ ТЕХНОЛОГИЙ, ПРОМЫШЛЕННАЯ КООПЕРАЦИЯ И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65" y="1642814"/>
            <a:ext cx="216000" cy="216000"/>
          </a:xfrm>
          <a:prstGeom prst="rect">
            <a:avLst/>
          </a:prstGeom>
          <a:ln w="3175">
            <a:noFill/>
          </a:ln>
          <a:effectLst/>
        </p:spPr>
      </p:pic>
      <p:sp>
        <p:nvSpPr>
          <p:cNvPr id="41" name="Скругленный прямоугольник 40"/>
          <p:cNvSpPr/>
          <p:nvPr/>
        </p:nvSpPr>
        <p:spPr>
          <a:xfrm>
            <a:off x="1048636" y="922586"/>
            <a:ext cx="3606553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выставки официальной делегацией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427" y="908624"/>
            <a:ext cx="917059" cy="36000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9.00–10.00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708576" y="922586"/>
            <a:ext cx="3622115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B2B. Работа переговорных площадок 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086072" y="5764748"/>
            <a:ext cx="7218694" cy="233249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2.0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584131" y="2210137"/>
            <a:ext cx="1730065" cy="3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  <a:endParaRPr lang="en-U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596317" y="2623347"/>
            <a:ext cx="1717656" cy="11473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ПОСТАВЩИКА </a:t>
            </a:r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КОМПАНИЕЙ VALEO SERVICE </a:t>
            </a:r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84016" y="5451989"/>
            <a:ext cx="7229957" cy="24249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КОФЕ-БРЕЙК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1427" y="5451989"/>
            <a:ext cx="884363" cy="22575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.45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3297" y="5764748"/>
            <a:ext cx="884363" cy="20207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492708" y="4145603"/>
            <a:ext cx="2397264" cy="3437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ПРЕСС-ЦЕНТР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962808" y="4137495"/>
            <a:ext cx="2394982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ТРЕНИНГОВЫЙ 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071246" y="4145894"/>
            <a:ext cx="2348626" cy="343204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485483" y="1031501"/>
            <a:ext cx="2592288" cy="36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27584" y="3362866"/>
            <a:ext cx="7919027" cy="305484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В Г. НАБЕРЕЖНЫЕ ЧЕЛНЫ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40809" y="1911767"/>
            <a:ext cx="2580974" cy="1339330"/>
          </a:xfrm>
          <a:prstGeom prst="roundRect">
            <a:avLst>
              <a:gd name="adj" fmla="val 13728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en-US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ПРЕДПРИЯТИЯ:</a:t>
            </a:r>
            <a:endParaRPr lang="en-US" sz="9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НИЖНЕКАМСК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(НИЖНЕКАМСК НЕФТЕХИМ, 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НИЖНЕКАМСКШИНА)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63888" y="1933295"/>
            <a:ext cx="2509059" cy="1317802"/>
          </a:xfrm>
          <a:prstGeom prst="roundRect">
            <a:avLst>
              <a:gd name="adj" fmla="val 15148"/>
            </a:avLst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endParaRPr lang="ru-RU" sz="9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en-US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ПРЕДПРИЯТИЯ:</a:t>
            </a:r>
            <a:endParaRPr lang="en-US" sz="9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ОЭЗ 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АЛАБУГА» </a:t>
            </a: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 TECHNOLOGY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предприятий ОЭЗ</a:t>
            </a:r>
            <a:r>
              <a:rPr lang="en-US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27584" y="1028130"/>
            <a:ext cx="2592288" cy="360000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808326" y="1942916"/>
            <a:ext cx="2670653" cy="1318494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ПРЕДПРИЯТИЯ:</a:t>
            </a:r>
          </a:p>
          <a:p>
            <a:pPr algn="ctr"/>
            <a:r>
              <a:rPr lang="ru-RU" sz="9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9535" marR="89535" algn="ctr" latinLnBrk="1">
              <a:spcAft>
                <a:spcPts val="0"/>
              </a:spcAft>
            </a:pPr>
            <a:r>
              <a:rPr lang="ru-RU" sz="9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«КАМАЗ», </a:t>
            </a:r>
          </a:p>
          <a:p>
            <a:pPr marL="89535" marR="89535" algn="ctr" latinLnBrk="1">
              <a:spcAft>
                <a:spcPts val="0"/>
              </a:spcAft>
            </a:pP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Индустриальный 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парк «Челны» </a:t>
            </a:r>
            <a:endParaRPr lang="ru-RU" sz="1000" kern="100" dirty="0" smtClean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9535" marR="89535" algn="ctr" latinLnBrk="1">
              <a:spcAft>
                <a:spcPts val="0"/>
              </a:spcAft>
            </a:pP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 посещением Центра </a:t>
            </a: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робототехник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endParaRPr lang="ru-RU" sz="800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24408" y="4194225"/>
            <a:ext cx="587246" cy="117699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94112" y="1912378"/>
            <a:ext cx="587245" cy="131849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09.00-11.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827584" y="1450027"/>
            <a:ext cx="7919026" cy="331239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НА ПРЕДПРИЯТИЯ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60249" y="202371"/>
            <a:ext cx="124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ДЕНЬ 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150310" y="4194225"/>
            <a:ext cx="2615650" cy="11769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КРУГЛЫЙ СТОЛ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latinLnBrk="1"/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ПРОИЗВОДСТВА 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ИЗДЕРЖЕК ПРИ 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ПРОДУКЦИИ 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Инжинирингового центра КФУ)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478979" y="4195089"/>
            <a:ext cx="2522082" cy="11761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</a:t>
            </a:r>
            <a:r>
              <a:rPr lang="ru-RU" sz="9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</a:t>
            </a:r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latinLnBrk="1"/>
            <a:endParaRPr lang="ru-RU" sz="95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ЭФЕКТИВНОСТИ </a:t>
            </a:r>
            <a:endParaRPr lang="en-US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ТРАСНПОРТА ЗА </a:t>
            </a: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КОМПЕЛКСНОГО ПОДХОДА </a:t>
            </a:r>
          </a:p>
          <a:p>
            <a:pPr algn="ctr" latinLnBrk="1"/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ЕГО РЕМОНТУ И ТЕХНИЧЕСКОМУ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ОБСЛУЖИВАНИЮ (ГК «КОРИБ»)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21080" y="4199292"/>
            <a:ext cx="2526784" cy="11769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КРУГЛЫЙ СТОЛ:</a:t>
            </a:r>
          </a:p>
          <a:p>
            <a:pPr algn="ctr" latinLnBrk="1"/>
            <a:endParaRPr lang="en-US" sz="9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ЛОКАЛИЗАЦИИ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</a:t>
            </a:r>
            <a:r>
              <a:rPr lang="en-US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HAIER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827584" y="5427607"/>
            <a:ext cx="7919026" cy="4890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 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ОТЕЛЬ, В АЭРОПОРТ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24408" y="5433075"/>
            <a:ext cx="566938" cy="489011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9512" y="226633"/>
            <a:ext cx="7620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КЛАСТЕРНЫЙ ФОРУМ РЕСПУБЛИКИ ТАТАРСТАН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«ЦИФРОВОЕ ПРОИЗВОДСТВО И БУДУЩЕЕ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123846" y="1028130"/>
            <a:ext cx="2597937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4112" y="3372930"/>
            <a:ext cx="587245" cy="297316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27584" y="727565"/>
            <a:ext cx="7919028" cy="21727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УЧАСТНИКОВ ФОРУМА (У ГОСТИНИЦЫ)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24408" y="720913"/>
            <a:ext cx="566938" cy="223927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24408" y="1449147"/>
            <a:ext cx="566938" cy="33123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827584" y="3779427"/>
            <a:ext cx="2585784" cy="3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 (КИП МАСТЕР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478979" y="3777837"/>
            <a:ext cx="2587464" cy="36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 (ГК «КОРИБ)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32054" y="3777837"/>
            <a:ext cx="2583225" cy="36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 (ИНЖИНИРИНГОВЫЙ ЦЕНТР КФУ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383</Words>
  <Application>Microsoft Office PowerPoint</Application>
  <PresentationFormat>Экран (4:3)</PresentationFormat>
  <Paragraphs>122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Сидирякова Светлана</cp:lastModifiedBy>
  <cp:revision>184</cp:revision>
  <cp:lastPrinted>2016-09-09T10:24:01Z</cp:lastPrinted>
  <dcterms:created xsi:type="dcterms:W3CDTF">2016-04-11T12:00:52Z</dcterms:created>
  <dcterms:modified xsi:type="dcterms:W3CDTF">2017-10-06T13:19:46Z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